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4" r:id="rId16"/>
    <p:sldId id="279" r:id="rId17"/>
    <p:sldId id="280" r:id="rId18"/>
    <p:sldId id="281" r:id="rId19"/>
    <p:sldId id="282" r:id="rId20"/>
    <p:sldId id="278" r:id="rId21"/>
    <p:sldId id="275" r:id="rId22"/>
    <p:sldId id="283" r:id="rId23"/>
    <p:sldId id="287" r:id="rId24"/>
    <p:sldId id="284" r:id="rId25"/>
    <p:sldId id="285" r:id="rId26"/>
    <p:sldId id="286" r:id="rId27"/>
    <p:sldId id="276" r:id="rId28"/>
    <p:sldId id="288" r:id="rId29"/>
    <p:sldId id="289" r:id="rId30"/>
    <p:sldId id="296" r:id="rId31"/>
    <p:sldId id="290" r:id="rId32"/>
    <p:sldId id="291" r:id="rId33"/>
    <p:sldId id="292" r:id="rId34"/>
    <p:sldId id="293" r:id="rId35"/>
    <p:sldId id="269" r:id="rId36"/>
    <p:sldId id="270" r:id="rId37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8"/>
  </p:normalViewPr>
  <p:slideViewPr>
    <p:cSldViewPr snapToGrid="0" snapToObjects="1">
      <p:cViewPr varScale="1">
        <p:scale>
          <a:sx n="115" d="100"/>
          <a:sy n="115" d="100"/>
        </p:scale>
        <p:origin x="71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A61C2CA-35F5-B135-3014-8A64077603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2A1AFA5-27FB-B8A7-0568-C3AD8DFE85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5FD708-14A3-E9F9-87BB-2C00185458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E8C5748-489F-E303-60DA-F82346117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8FC87C-BF03-9B00-502F-440F31BA3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455488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45FD48-0547-166A-B63F-17CAC06A44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F8A515E-5347-C1C7-9388-138D68DED8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CA3C239-499A-9613-2AD3-4EDBE5874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A847001-EF01-4C43-117D-81D97CFA90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DA79C-46C9-8741-2E6A-DDFF53662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43108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5D1C0C7-25ED-12F6-C9A1-A77C7BFF368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568F87-69EE-844C-0FE9-B20BE3E876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3F872D-4535-060E-57FC-1453851CE2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8D442DD-D84E-536E-8F01-DD5D554B97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9CEA04D-1D68-4480-7AEB-D7DB487DA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171682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DFDB971-D0B1-E315-E6E5-39E21D6937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C816659-B23B-460C-1867-7356764A04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40CCB-5CE7-AFA9-6098-3822D1B4E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6AA17FD-FC68-D89B-9876-FFB061C77C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8F6F8AD-3C82-20EE-7692-93E174AB8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8199941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2D6BC6-F095-F711-DD16-D45855F64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2A782C8-DA65-D8CF-5178-22F581A97D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06285A-7DD3-C7F1-BE53-CB1A217135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C053C9B-049A-1849-F176-F82B2FD938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120206-D157-BCDE-1140-5EE667A7E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1936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124E219-BDFA-EDAA-2C92-086D16376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7BFD50-E1B5-A4F4-0097-80957A4513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BE9D82E-491E-7064-8C39-0766DF54F3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87FD880-1CA9-E6EE-C684-389151884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42D41BF-B945-1B74-262C-B266B3829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C4DF0D2-AD43-1897-343E-70B7EECB7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4804828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C223875-2345-4FC3-F9BE-73161DCF65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F7DF6C8-E9DC-673F-012F-7D4F6D824B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BC2CC8B-155A-7AF3-C933-63B83DB3A7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B0455D7-C4F0-724F-858E-00F2184FDA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28EFC8D-B755-72BD-5ED5-288A79E607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F80A1AF-CAE6-6076-E8F1-7F632D494A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2B6CE01A-0D7B-68F8-6353-5EB2A9E06B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8E54D35-143B-2B67-7BEB-424966E55E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223012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D20C33-5A35-0730-358A-CF92FB2C5F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C7B678A-4E44-A896-738E-CD6F391D7C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EEC3238-EAA7-3431-BDD9-724A5F025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0ABAEC4-D2CB-E8F1-32A2-6C01835DFF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586932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18362F2-B400-A2F2-5C12-64198111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788DB15-BDF7-EEBB-59C9-E737145AA7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9AEEDAB-040F-E5AC-3092-6C6299B11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1740674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9A104B1-035D-83FC-09B9-5C95381FD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367B7C2-2402-F7C7-A426-78904CABED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5542BB8-9FC1-3E04-E477-A855300706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BA43E1-94CF-907F-BA39-433378DF2B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A2D6FA9-9998-9853-6A64-1DA7F5C46D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657F08-6481-26A7-B4D5-DDF49D9159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4628348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004EF1-66CF-7099-4CA6-A59D1E0682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4DE2F3-7F0C-BF6A-DC88-D2F9B720292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AC424FB-3D54-A24C-81BB-87762894E6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1D43FB1-BDEA-66FD-CF02-82E3B2C8F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23B649-C888-345C-6F5B-064CDC8B57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0ED2ED4-3DD2-2307-CEA8-C55C56927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715923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882D0C5-49A3-5707-61F4-16A25C3F29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D235125-5275-A31A-8D4C-0E5529769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FC640-5543-C023-F503-11CE053C194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F3862B-0276-404E-9255-AB394C7FE91F}" type="datetimeFigureOut">
              <a:rPr kumimoji="1" lang="ko-Kore-KR" altLang="en-US" smtClean="0"/>
              <a:t>2022. 4. 26.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89D1DD-5F22-CC75-22C5-03051F92A3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BA63768-055F-B6A3-7B14-3BF08F82985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1D31A1-3CFE-0E48-B588-005EA8C586DF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962847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5F4833-7C7B-3E4A-2A16-1AA90491B4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Algorithm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D50BE88-A7EF-AA8F-B133-9914CAFB403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ko-Kore-KR" dirty="0"/>
              <a:t>Midterm assignment</a:t>
            </a:r>
          </a:p>
          <a:p>
            <a:r>
              <a:rPr kumimoji="1" lang="ko-KR" altLang="en-US" dirty="0"/>
              <a:t>물리학과 </a:t>
            </a:r>
            <a:r>
              <a:rPr kumimoji="1" lang="en-US" altLang="ko-KR" dirty="0"/>
              <a:t>20182326</a:t>
            </a:r>
            <a:r>
              <a:rPr kumimoji="1" lang="ko-KR" altLang="en-US" dirty="0"/>
              <a:t> 이선민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21278269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main.c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72D16-747F-CFC8-0CE5-CBEF72CA10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7719E82-7C4C-38E1-2254-E263AC66C22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663167" y="216136"/>
            <a:ext cx="3509035" cy="641607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AFABDCE-E3AE-8B13-D049-F4CBA69C4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7426" y="1404730"/>
            <a:ext cx="5984573" cy="419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7985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Main.c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9DA1B98-5FC0-79E9-06DD-7B5C827D717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87555" y="1620083"/>
            <a:ext cx="8175641" cy="476242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AF8E8-D734-13D5-4D76-CC9EFF903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52680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Main.c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FF46758-7A71-60C8-94FF-BA8F81A34A7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487777"/>
            <a:ext cx="5158988" cy="5005098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707F902-D336-DF89-68ED-FC65EFED299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29166" y="1690689"/>
            <a:ext cx="5889624" cy="480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49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Main.c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18907C5-4E2F-8289-0B68-33E4A7F223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825625"/>
            <a:ext cx="10673955" cy="3956081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AF8E8-D734-13D5-4D76-CC9EFF903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629221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Input data – 1000 size random array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5620F17-5E74-FAFD-DCF1-55FA68A1545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2159039"/>
            <a:ext cx="10896350" cy="3505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3942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 size random array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17F793F-8088-E1F0-77D0-66498CF7B5E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2295586"/>
            <a:ext cx="10515600" cy="341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93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 size random array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3819827-A6B8-81E5-7C36-1E90ADF71A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2292157"/>
            <a:ext cx="10515600" cy="3418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9000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 size random array</a:t>
            </a:r>
            <a:endParaRPr kumimoji="1" lang="ko-Kore-KR" altLang="en-US" dirty="0"/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A63918E-BD84-FDC5-BDCB-ABC51DEA2958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06FB91-0A5F-6CD0-7098-3870828D5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396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60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 size random array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53C86F2-E3FF-A2F3-F0FD-DF9B8E6A497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2293212"/>
            <a:ext cx="10515600" cy="3416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6126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 size random array</a:t>
            </a:r>
            <a:endParaRPr kumimoji="1" lang="ko-Kore-KR" altLang="en-US" dirty="0"/>
          </a:p>
        </p:txBody>
      </p:sp>
      <p:pic>
        <p:nvPicPr>
          <p:cNvPr id="3" name="내용 개체 틀 2">
            <a:extLst>
              <a:ext uri="{FF2B5EF4-FFF2-40B4-BE49-F238E27FC236}">
                <a16:creationId xmlns:a16="http://schemas.microsoft.com/office/drawing/2014/main" id="{C77D83E7-B71C-2B11-FB4E-44F859095B5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838200" y="2290925"/>
            <a:ext cx="10515600" cy="342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24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D362E9-35B0-9D8B-5061-97172C86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 err="1"/>
              <a:t>Sort.h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4C5F99-A132-E95E-334A-1CB207828E4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50075" y="1590261"/>
            <a:ext cx="5096335" cy="4586702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0802903-6B95-4EA4-48E3-1B84856E5D3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" altLang="ko-Kore-KR" dirty="0"/>
              <a:t>The macro function used in the bubble sorting algorithm and the structure node used in the </a:t>
            </a:r>
            <a:r>
              <a:rPr kumimoji="1" lang="en-US" altLang="ko-Kore-KR" dirty="0"/>
              <a:t>linked</a:t>
            </a:r>
            <a:r>
              <a:rPr kumimoji="1" lang="en" altLang="ko-Kore-KR" dirty="0"/>
              <a:t> list implementation are separately defined in the header file here.</a:t>
            </a:r>
          </a:p>
          <a:p>
            <a:r>
              <a:rPr kumimoji="1" lang="en" altLang="ko-Kore-KR" dirty="0"/>
              <a:t>The maximum size of the array is also defined here.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2087775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 size random array</a:t>
            </a:r>
            <a:endParaRPr kumimoji="1" lang="ko-Kore-KR" altLang="en-US" dirty="0"/>
          </a:p>
        </p:txBody>
      </p:sp>
      <p:sp>
        <p:nvSpPr>
          <p:cNvPr id="7" name="내용 개체 틀 6">
            <a:extLst>
              <a:ext uri="{FF2B5EF4-FFF2-40B4-BE49-F238E27FC236}">
                <a16:creationId xmlns:a16="http://schemas.microsoft.com/office/drawing/2014/main" id="{46282E64-D9E4-D1E2-78C9-D01799A97BCD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7BAC771-B74C-FE77-E446-88B58485D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10015"/>
            <a:ext cx="12192000" cy="3982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97703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Input data - 5000 size random array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B9848D1-0949-69E3-AFBF-FA581B9D899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199" y="1690688"/>
            <a:ext cx="10977515" cy="4230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30394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- 5000 size random array</a:t>
            </a:r>
            <a:endParaRPr kumimoji="1" lang="ko-Kore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81F458F-7858-39DB-5059-1EB24427A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385" y="4122653"/>
            <a:ext cx="11231946" cy="1854401"/>
          </a:xfrm>
          <a:prstGeom prst="rect">
            <a:avLst/>
          </a:prstGeom>
        </p:spPr>
      </p:pic>
      <p:pic>
        <p:nvPicPr>
          <p:cNvPr id="11" name="내용 개체 틀 10">
            <a:extLst>
              <a:ext uri="{FF2B5EF4-FFF2-40B4-BE49-F238E27FC236}">
                <a16:creationId xmlns:a16="http://schemas.microsoft.com/office/drawing/2014/main" id="{9CACB9C9-2DD3-F00E-19B9-96FCFC4DF16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704385" y="1524111"/>
            <a:ext cx="11262120" cy="247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4748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- 5000 size random array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FD2FA20-1E35-BD81-A807-E7EAB4059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502" y="4326940"/>
            <a:ext cx="11552663" cy="2216004"/>
          </a:xfrm>
          <a:prstGeom prst="rect">
            <a:avLst/>
          </a:prstGeom>
        </p:spPr>
      </p:pic>
      <p:sp>
        <p:nvSpPr>
          <p:cNvPr id="11" name="내용 개체 틀 10">
            <a:extLst>
              <a:ext uri="{FF2B5EF4-FFF2-40B4-BE49-F238E27FC236}">
                <a16:creationId xmlns:a16="http://schemas.microsoft.com/office/drawing/2014/main" id="{E60042E8-A96A-1553-F43B-BF953371FED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12669030-96E7-0D29-0A41-06598EFEC9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59644"/>
            <a:ext cx="12192000" cy="269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44697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- 5000 size random array</a:t>
            </a:r>
            <a:endParaRPr kumimoji="1" lang="ko-Kore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E9E6C54-CCF7-92A8-AA7C-55CE7FF40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436531"/>
            <a:ext cx="12192000" cy="1777830"/>
          </a:xfrm>
          <a:prstGeom prst="rect">
            <a:avLst/>
          </a:prstGeom>
        </p:spPr>
      </p:pic>
      <p:pic>
        <p:nvPicPr>
          <p:cNvPr id="12" name="내용 개체 틀 11">
            <a:extLst>
              <a:ext uri="{FF2B5EF4-FFF2-40B4-BE49-F238E27FC236}">
                <a16:creationId xmlns:a16="http://schemas.microsoft.com/office/drawing/2014/main" id="{8506744D-5EA7-7648-764D-5F3ACBF453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209768" y="1849267"/>
            <a:ext cx="11772464" cy="201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7574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- 5000 size random array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6652F6-40B7-1576-A135-C692D5D02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89EFCE4-C11E-FDEB-5A83-5B24BF3F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20755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38D4ED-EBB1-41E6-6E23-D50B3989DE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5969"/>
            <a:ext cx="12192000" cy="1486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6886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- 5000 size random array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6652F6-40B7-1576-A135-C692D5D02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C7BF966-5228-254A-DD60-59420F03D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193796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BB9E80-2DD9-222D-8686-2E03F924F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81024"/>
            <a:ext cx="12192000" cy="154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42424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– 5000 size random array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72D16-747F-CFC8-0CE5-CBEF72CA10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27AF8E8-D734-13D5-4D76-CC9EFF90337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6EB4AAB-3E7A-F49B-7B09-7D22AD4EAA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11853"/>
            <a:ext cx="12192000" cy="156684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BF5FA75-3052-EDDB-8300-AFF4660B1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28109"/>
            <a:ext cx="12192000" cy="16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19765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Input data - 10000 size random array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E0556DC-ECA8-A154-3EB8-FE3A7A69EAA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40699" y="1559489"/>
            <a:ext cx="11110601" cy="4685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6778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- 10000 size random array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6652F6-40B7-1576-A135-C692D5D02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3D2BC98-ABC9-7CBE-0085-E0E765E6C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40728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731D590-FD45-8E0C-76D9-919819C6D4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120168"/>
            <a:ext cx="12192000" cy="260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763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6F9210-7DB6-F335-F839-1F500BE2F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Bubble sort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B49D709-CCA6-1980-7C21-628C874AFE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77527" y="2319130"/>
            <a:ext cx="5542273" cy="3158765"/>
          </a:xfrm>
          <a:prstGeom prst="rect">
            <a:avLst/>
          </a:prstGeo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D4DEA8E-CC91-333F-9FC6-75439E3191F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kumimoji="1" lang="en" altLang="ko-Kore-KR" dirty="0"/>
              <a:t>The swap function is defined in the header file.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00034346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- 10000 size random array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6652F6-40B7-1576-A135-C692D5D02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6EC4FCE-0EB2-62F4-512C-E8722D7F6F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86596"/>
            <a:ext cx="12192000" cy="209588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62AE74B-6DE3-35A8-CCB1-3BC3C82A1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2742"/>
            <a:ext cx="12192000" cy="1988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3062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- 10000 size random array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6652F6-40B7-1576-A135-C692D5D02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2921E79-C301-357F-D849-1429D4D7E4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08235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4A1D062-42EB-611B-4A08-4C0D077C5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81622"/>
            <a:ext cx="12192000" cy="1795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91924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- 10000 size random array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6652F6-40B7-1576-A135-C692D5D02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9CDF61-522D-7070-CD39-AB79961E0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0115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0810DFB-A777-407C-92C9-7D1191047F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51793"/>
            <a:ext cx="12192000" cy="16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973326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- 10000 size random array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6652F6-40B7-1576-A135-C692D5D02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F64B161-D441-3A74-206D-698569EBB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0688"/>
            <a:ext cx="12192000" cy="213952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4F98CD9-8D12-A134-97B9-503CCC9BA3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91889"/>
            <a:ext cx="12192000" cy="2128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2307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Output data - 10000 size random array</a:t>
            </a:r>
            <a:endParaRPr kumimoji="1" lang="ko-Kore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B6652F6-40B7-1576-A135-C692D5D0267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ko-Kore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3436322-C854-5FEB-54E6-3B8B219FD5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25625"/>
            <a:ext cx="12192000" cy="209869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6B87A11-472C-B151-05EF-A25CFEF34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213601"/>
            <a:ext cx="12192000" cy="1843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09881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523" y="454335"/>
            <a:ext cx="10515600" cy="1325563"/>
          </a:xfrm>
        </p:spPr>
        <p:txBody>
          <a:bodyPr/>
          <a:lstStyle/>
          <a:p>
            <a:r>
              <a:rPr kumimoji="1" lang="en-US" altLang="ko-Kore-KR" dirty="0"/>
              <a:t>Result </a:t>
            </a:r>
            <a:br>
              <a:rPr kumimoji="1" lang="en-US" altLang="ko-Kore-KR" dirty="0"/>
            </a:br>
            <a:r>
              <a:rPr kumimoji="1" lang="en-US" altLang="ko-Kore-KR" dirty="0"/>
              <a:t>– when input array is random array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DBC98C-A624-23B0-305F-7AE96E77959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0523" y="2716695"/>
            <a:ext cx="8301214" cy="2252869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19CB086-F070-9ADA-7687-C77B1C7BB38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595722" y="330082"/>
            <a:ext cx="3435755" cy="6197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0565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488" y="376276"/>
            <a:ext cx="10515600" cy="1325563"/>
          </a:xfrm>
        </p:spPr>
        <p:txBody>
          <a:bodyPr>
            <a:normAutofit/>
          </a:bodyPr>
          <a:lstStyle/>
          <a:p>
            <a:r>
              <a:rPr kumimoji="1" lang="en-US" altLang="ko-Kore-KR" dirty="0"/>
              <a:t>Result</a:t>
            </a:r>
            <a:br>
              <a:rPr kumimoji="1" lang="en-US" altLang="ko-Kore-KR" dirty="0"/>
            </a:br>
            <a:r>
              <a:rPr kumimoji="1" lang="en-US" altLang="ko-Kore-KR" dirty="0"/>
              <a:t>- when input array is reverse array</a:t>
            </a:r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9C9159EB-A756-8C81-4249-DB5B98C98B0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2338" y="2737175"/>
            <a:ext cx="8174489" cy="2232390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EF3933B-4286-E081-72EC-573B7834533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8401878" y="0"/>
            <a:ext cx="3790122" cy="6798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195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Insertion sort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B378F384-B35C-C814-E8AA-322741D6FE8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40565" y="1690688"/>
            <a:ext cx="6914322" cy="4245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31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Merge sort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72D16-747F-CFC8-0CE5-CBEF72CA10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22F6E13-A493-53E7-7EAE-A6048E69B65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155096" y="0"/>
            <a:ext cx="42884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3667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Quick sort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2772D16-747F-CFC8-0CE5-CBEF72CA10F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kumimoji="1" lang="ko-Kore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618D8B-13F3-928D-642B-88038A9E57E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012377" y="-1"/>
            <a:ext cx="4476180" cy="6805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0008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Radix sort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5198BD9-BCF4-001E-2695-E796DE6A9EE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348545"/>
            <a:ext cx="4237383" cy="5483174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74C3EA9-7CCF-D1AB-F348-EF3A77391B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367130" y="1584117"/>
            <a:ext cx="6711062" cy="47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005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Bucket sort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FA6BABF-966E-516C-035A-D336FDED16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19183" y="1315957"/>
            <a:ext cx="3644349" cy="5306059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DBABACD-35D1-9398-8841-B7713365D16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28469" y="664405"/>
            <a:ext cx="5140681" cy="59576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799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7A7C5E-EF9E-CE34-1A50-B7095F9FA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Bucket sort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28DB99-CA1E-DB3A-B524-3397A0BF032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636643"/>
            <a:ext cx="5099215" cy="5064994"/>
          </a:xfrm>
          <a:prstGeom prst="rect">
            <a:avLst/>
          </a:prstGeom>
        </p:spPr>
      </p:pic>
      <p:pic>
        <p:nvPicPr>
          <p:cNvPr id="8" name="내용 개체 틀 7">
            <a:extLst>
              <a:ext uri="{FF2B5EF4-FFF2-40B4-BE49-F238E27FC236}">
                <a16:creationId xmlns:a16="http://schemas.microsoft.com/office/drawing/2014/main" id="{EF2CFBE2-0BDF-A144-5E31-4C5538A1E2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5959223" y="78181"/>
            <a:ext cx="6160839" cy="6701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511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249</Words>
  <Application>Microsoft Macintosh PowerPoint</Application>
  <PresentationFormat>와이드스크린</PresentationFormat>
  <Paragraphs>41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Arial</vt:lpstr>
      <vt:lpstr>Calibri</vt:lpstr>
      <vt:lpstr>Calibri Light</vt:lpstr>
      <vt:lpstr>Office 테마</vt:lpstr>
      <vt:lpstr>Algorithm</vt:lpstr>
      <vt:lpstr>Sort.h</vt:lpstr>
      <vt:lpstr>Bubble sort</vt:lpstr>
      <vt:lpstr>Insertion sort</vt:lpstr>
      <vt:lpstr>Merge sort</vt:lpstr>
      <vt:lpstr>Quick sort</vt:lpstr>
      <vt:lpstr>Radix sort</vt:lpstr>
      <vt:lpstr>Bucket sort</vt:lpstr>
      <vt:lpstr>Bucket sort</vt:lpstr>
      <vt:lpstr>main.c</vt:lpstr>
      <vt:lpstr>Main.c</vt:lpstr>
      <vt:lpstr>Main.c</vt:lpstr>
      <vt:lpstr>Main.c</vt:lpstr>
      <vt:lpstr>Input data – 1000 size random array</vt:lpstr>
      <vt:lpstr>Output data - 1000 size random array</vt:lpstr>
      <vt:lpstr>Output data - 1000 size random array</vt:lpstr>
      <vt:lpstr>Output data - 1000 size random array</vt:lpstr>
      <vt:lpstr>Output data - 1000 size random array</vt:lpstr>
      <vt:lpstr>Output data - 1000 size random array</vt:lpstr>
      <vt:lpstr>Output data - 1000 size random array</vt:lpstr>
      <vt:lpstr>Input data - 5000 size random array</vt:lpstr>
      <vt:lpstr>Output data - 5000 size random array</vt:lpstr>
      <vt:lpstr>Output data - 5000 size random array</vt:lpstr>
      <vt:lpstr>Output data - 5000 size random array</vt:lpstr>
      <vt:lpstr>Output data - 5000 size random array</vt:lpstr>
      <vt:lpstr>Output data - 5000 size random array</vt:lpstr>
      <vt:lpstr>Output data – 5000 size random array</vt:lpstr>
      <vt:lpstr>Input data - 10000 size random array</vt:lpstr>
      <vt:lpstr>Output data - 10000 size random array</vt:lpstr>
      <vt:lpstr>Output data - 10000 size random array</vt:lpstr>
      <vt:lpstr>Output data - 10000 size random array</vt:lpstr>
      <vt:lpstr>Output data - 10000 size random array</vt:lpstr>
      <vt:lpstr>Output data - 10000 size random array</vt:lpstr>
      <vt:lpstr>Output data - 10000 size random array</vt:lpstr>
      <vt:lpstr>Result  – when input array is random array</vt:lpstr>
      <vt:lpstr>Result - when input array is reverse array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</dc:title>
  <dc:creator>이 선민</dc:creator>
  <cp:lastModifiedBy>이 선민</cp:lastModifiedBy>
  <cp:revision>8</cp:revision>
  <dcterms:created xsi:type="dcterms:W3CDTF">2022-04-26T07:48:25Z</dcterms:created>
  <dcterms:modified xsi:type="dcterms:W3CDTF">2022-04-26T09:28:35Z</dcterms:modified>
</cp:coreProperties>
</file>